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D52-9393-413A-8DBF-EF5E44FE1903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29CEFBC-1A83-4F6F-8A3B-24E38ACC2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47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D52-9393-413A-8DBF-EF5E44FE1903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9CEFBC-1A83-4F6F-8A3B-24E38ACC2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2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D52-9393-413A-8DBF-EF5E44FE1903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9CEFBC-1A83-4F6F-8A3B-24E38ACC28B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705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D52-9393-413A-8DBF-EF5E44FE1903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9CEFBC-1A83-4F6F-8A3B-24E38ACC2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34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D52-9393-413A-8DBF-EF5E44FE1903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9CEFBC-1A83-4F6F-8A3B-24E38ACC28B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8333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D52-9393-413A-8DBF-EF5E44FE1903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9CEFBC-1A83-4F6F-8A3B-24E38ACC2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30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D52-9393-413A-8DBF-EF5E44FE1903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EFBC-1A83-4F6F-8A3B-24E38ACC2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03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D52-9393-413A-8DBF-EF5E44FE1903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EFBC-1A83-4F6F-8A3B-24E38ACC2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D52-9393-413A-8DBF-EF5E44FE1903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EFBC-1A83-4F6F-8A3B-24E38ACC2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D52-9393-413A-8DBF-EF5E44FE1903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9CEFBC-1A83-4F6F-8A3B-24E38ACC2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14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D52-9393-413A-8DBF-EF5E44FE1903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9CEFBC-1A83-4F6F-8A3B-24E38ACC2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65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D52-9393-413A-8DBF-EF5E44FE1903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9CEFBC-1A83-4F6F-8A3B-24E38ACC2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2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D52-9393-413A-8DBF-EF5E44FE1903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EFBC-1A83-4F6F-8A3B-24E38ACC2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9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D52-9393-413A-8DBF-EF5E44FE1903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EFBC-1A83-4F6F-8A3B-24E38ACC2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8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D52-9393-413A-8DBF-EF5E44FE1903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EFBC-1A83-4F6F-8A3B-24E38ACC2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8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D52-9393-413A-8DBF-EF5E44FE1903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9CEFBC-1A83-4F6F-8A3B-24E38ACC2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42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FED52-9393-413A-8DBF-EF5E44FE1903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29CEFBC-1A83-4F6F-8A3B-24E38ACC2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Русский </a:t>
            </a:r>
            <a:r>
              <a:rPr lang="ru-RU" smtClean="0"/>
              <a:t>народный костюм.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2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1" y="624110"/>
            <a:ext cx="9752012" cy="1280890"/>
          </a:xfrm>
        </p:spPr>
        <p:txBody>
          <a:bodyPr/>
          <a:lstStyle/>
          <a:p>
            <a:r>
              <a:rPr lang="ru-RU" dirty="0" smtClean="0"/>
              <a:t>Народный костюм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54100" y="2133600"/>
            <a:ext cx="4241800" cy="3777622"/>
          </a:xfrm>
        </p:spPr>
        <p:txBody>
          <a:bodyPr/>
          <a:lstStyle/>
          <a:p>
            <a:r>
              <a:rPr lang="ru-RU" dirty="0" smtClean="0"/>
              <a:t>Женский русский народный костюм состоит из рубахи с узорами, сарафана и кокошника украшенного разыми вышивками.</a:t>
            </a:r>
          </a:p>
          <a:p>
            <a:r>
              <a:rPr lang="ru-RU" dirty="0" smtClean="0"/>
              <a:t>Мужской костюм состоит рубаха которая не сильно украшена узорами, штаны и картуз.</a:t>
            </a:r>
            <a:endParaRPr lang="ru-RU" dirty="0"/>
          </a:p>
        </p:txBody>
      </p:sp>
      <p:pic>
        <p:nvPicPr>
          <p:cNvPr id="1030" name="Picture 6" descr="https://multiurok.ru/img/168163/image_5e6680b598d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623357"/>
            <a:ext cx="3770313" cy="528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1" y="624110"/>
            <a:ext cx="9713912" cy="1280890"/>
          </a:xfrm>
        </p:spPr>
        <p:txBody>
          <a:bodyPr/>
          <a:lstStyle/>
          <a:p>
            <a:r>
              <a:rPr lang="ru-RU" dirty="0" smtClean="0"/>
              <a:t>Костюмы в разных регионах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200" y="2133600"/>
            <a:ext cx="4813300" cy="3777622"/>
          </a:xfrm>
        </p:spPr>
        <p:txBody>
          <a:bodyPr/>
          <a:lstStyle/>
          <a:p>
            <a:r>
              <a:rPr lang="ru-RU" dirty="0" smtClean="0"/>
              <a:t>Русский костюм всегда был объектом народной культуры. </a:t>
            </a:r>
          </a:p>
          <a:p>
            <a:r>
              <a:rPr lang="ru-RU" dirty="0" smtClean="0"/>
              <a:t>В каждом регионе были разные интересные костюмы.  </a:t>
            </a:r>
            <a:endParaRPr lang="ru-RU" dirty="0"/>
          </a:p>
        </p:txBody>
      </p:sp>
      <p:pic>
        <p:nvPicPr>
          <p:cNvPr id="2050" name="Picture 2" descr="https://cont.ws/uploads/pic/2020/10/%D0%9C%D0%A3%D0%96%D0%A7%D0%98%D0%9D%D0%90%20%D0%B8%20%D0%B6%D0%95%D0%9D%D0%A9%D0%98%D0%9D%D0%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1" y="2068011"/>
            <a:ext cx="4191001" cy="336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robux.ru/wp-content/uploads/8/a/5/8a532347813ac8b10fadabbf05a3524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3617411"/>
            <a:ext cx="4117975" cy="300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latyr-master.ru/wa-data/public/shop/products/96/07/796/images/2238/2238.750x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1682122"/>
            <a:ext cx="240982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mykaleidoscope.ru/uploads/posts/2021-11/1636000294_64-mykaleidoscope-ru-p-russkii-natsionalnii-kostyum-devushka-kras-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38" y="177800"/>
            <a:ext cx="3559569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bambolo.ru/images/16/28/1628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8" r="12490"/>
          <a:stretch/>
        </p:blipFill>
        <p:spPr bwMode="auto">
          <a:xfrm>
            <a:off x="9383420" y="2157758"/>
            <a:ext cx="2719680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www.kostum-show.ru/wp-content/uploads/2020/01/1214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2946399"/>
            <a:ext cx="2359025" cy="354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www.kostum-show.ru/wp-content/uploads/2020/02/1214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193" y="765175"/>
            <a:ext cx="2239322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www.kostum-show.ru/wp-content/uploads/2020/02/1220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51" y="3036265"/>
            <a:ext cx="2239322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1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162300"/>
            <a:ext cx="8911687" cy="2197100"/>
          </a:xfrm>
        </p:spPr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</TotalTime>
  <Words>61</Words>
  <Application>Microsoft Office PowerPoint</Application>
  <PresentationFormat>Широкоэкранный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Легкий дым</vt:lpstr>
      <vt:lpstr>Русский народный костюм.</vt:lpstr>
      <vt:lpstr>Народный костюм </vt:lpstr>
      <vt:lpstr>Костюмы в разных регионах </vt:lpstr>
      <vt:lpstr>Презентация PowerPoint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2022-11-29T09:19:09Z</dcterms:created>
  <dcterms:modified xsi:type="dcterms:W3CDTF">2022-11-29T09:49:51Z</dcterms:modified>
</cp:coreProperties>
</file>